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385" r:id="rId20"/>
    <p:sldId id="281" r:id="rId21"/>
    <p:sldId id="282" r:id="rId22"/>
    <p:sldId id="283" r:id="rId23"/>
    <p:sldId id="284" r:id="rId24"/>
    <p:sldId id="285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B206DEB-61B8-C443-AC05-5C2BAD5B20C1}">
          <p14:sldIdLst>
            <p14:sldId id="280"/>
            <p14:sldId id="257"/>
            <p14:sldId id="258"/>
            <p14:sldId id="259"/>
            <p14:sldId id="260"/>
            <p14:sldId id="261"/>
            <p14:sldId id="262"/>
            <p14:sldId id="263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385"/>
            <p14:sldId id="281"/>
            <p14:sldId id="282"/>
            <p14:sldId id="283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D4B86-4AA1-451C-8F01-456736150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19267A-0111-4997-95FA-791B8B0C2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DB6659-A74E-4098-85D4-CA188C2E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208-E56A-4546-947A-9A6C021BCAC5}" type="datetimeFigureOut">
              <a:rPr lang="es-MX" smtClean="0"/>
              <a:t>11/08/2023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8D4EC-1CEC-49F5-8B01-60848930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AC0AE-44E3-4373-939A-D0D39713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ADB4-619B-41B6-9B70-B7A19153B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550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B52589-136D-4759-B88C-E5188D00D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7EAFFC-9D65-4C6D-A3BC-12D49F320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45B07D-4966-42C8-951C-EF3ACBB5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208-E56A-4546-947A-9A6C021BCAC5}" type="datetimeFigureOut">
              <a:rPr lang="es-MX" smtClean="0"/>
              <a:t>11/08/2023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998062-C67A-4EE3-BCA4-D0528606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F75982-6840-47FE-97E7-8146E17E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ADB4-619B-41B6-9B70-B7A19153B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428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17A163-6C5A-445A-B41C-FF4DD5556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26134-72BD-49E1-A0CB-96537B394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4740D8-4E6B-4D28-B635-7FC9246D4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208-E56A-4546-947A-9A6C021BCAC5}" type="datetimeFigureOut">
              <a:rPr lang="es-MX" smtClean="0"/>
              <a:t>11/08/2023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F458ED-53FE-4AA6-95BE-73BCCB5E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D54B96-60AC-424C-83C2-BA4296763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ADB4-619B-41B6-9B70-B7A19153B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146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AECD7-5327-4083-AF7B-05BC9078E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984EA0-F449-4D0A-B962-43B0360DA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DAE011-2D2A-42D7-B174-1C33987C7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208-E56A-4546-947A-9A6C021BCAC5}" type="datetimeFigureOut">
              <a:rPr lang="es-MX" smtClean="0"/>
              <a:t>11/08/2023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939860-646F-4B49-8587-5C7BD28A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395AAF-5082-4E43-B62D-34FD1FC0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ADB4-619B-41B6-9B70-B7A19153B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423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A90EC-EE5D-435A-9CBF-16FBBCC0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A1DB37-35E1-466A-88B0-73BE47573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EAC367-A37D-4656-B440-B62FAF0E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208-E56A-4546-947A-9A6C021BCAC5}" type="datetimeFigureOut">
              <a:rPr lang="es-MX" smtClean="0"/>
              <a:t>11/08/2023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94CE4F-5BAB-433C-9EE3-9F2933C6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95B029-A9C8-4B65-B901-820A901D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ADB4-619B-41B6-9B70-B7A19153B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362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75599-D5F3-4491-9FCE-1404E6791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4950B8-5E39-484D-A7F0-41D6D3440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A101D3-2642-4A0E-AACA-AC15D8DEF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A6C49D-24AE-46EB-B15C-B422C61ED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208-E56A-4546-947A-9A6C021BCAC5}" type="datetimeFigureOut">
              <a:rPr lang="es-MX" smtClean="0"/>
              <a:t>11/08/2023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D3F1AA-1606-4018-A8A3-42F8EE52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C169E3-385C-4EA9-A17B-F12DDB66A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ADB4-619B-41B6-9B70-B7A19153B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232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ADB0A-80CA-47B7-9F6F-A580ACDEB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DBF84F-60D6-425A-AE14-41CFB8344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69F097-158E-413C-A701-5B1EA9BD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D17391B-9DDA-4FB1-853E-1E3FA0320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7FD722-5B99-469B-8F22-869D57E99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B7B6D8-DD4F-4663-9FA4-7C7FD82AC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208-E56A-4546-947A-9A6C021BCAC5}" type="datetimeFigureOut">
              <a:rPr lang="es-MX" smtClean="0"/>
              <a:t>11/08/2023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6E2F20B-640C-43DC-89B7-61F69571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4103A96-BDD0-43E8-99ED-D7E7A031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ADB4-619B-41B6-9B70-B7A19153B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344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C4D68-5A31-4F79-BE7A-CC305BF4A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44210E-35FC-44A0-9C2A-EAB2050FB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208-E56A-4546-947A-9A6C021BCAC5}" type="datetimeFigureOut">
              <a:rPr lang="es-MX" smtClean="0"/>
              <a:t>11/08/2023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75DCC9-47EC-48AB-A104-A61438DF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725E14-56D8-4470-8FE7-BB7C3479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ADB4-619B-41B6-9B70-B7A19153B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188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0FD174-7E31-4D04-A53A-2CAB51EF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208-E56A-4546-947A-9A6C021BCAC5}" type="datetimeFigureOut">
              <a:rPr lang="es-MX" smtClean="0"/>
              <a:t>11/08/2023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9CA96FF-53BC-4EF4-BCAE-8E3B39688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E886AA-9C12-4476-85C4-D9A5F3F4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ADB4-619B-41B6-9B70-B7A19153B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607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C7437-248D-442E-9A88-6BC56BE36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6493F1-A0D9-45F2-AD7E-64AD90890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6161F8-057E-4766-B5B7-4D6131939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C64F5D-36C3-4FD9-BB96-F086C067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208-E56A-4546-947A-9A6C021BCAC5}" type="datetimeFigureOut">
              <a:rPr lang="es-MX" smtClean="0"/>
              <a:t>11/08/2023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A68816-C1D0-4B23-AC8F-41AD42888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9D13DE-5825-4CCF-8105-6B03DE7BD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ADB4-619B-41B6-9B70-B7A19153B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354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B1744-7699-40E7-A66C-44AF6382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7D663C-B54E-462A-B592-601233AA49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CC6D8B-74CE-4BE1-B46C-F1BF095AE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96095B-D432-45FC-9FAE-3178E0D2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208-E56A-4546-947A-9A6C021BCAC5}" type="datetimeFigureOut">
              <a:rPr lang="es-MX" smtClean="0"/>
              <a:t>11/08/2023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985D31-7812-48BD-82DC-AE717F91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6FEEF4-F5CB-4B23-9A4B-C1BBB645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ADB4-619B-41B6-9B70-B7A19153B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6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53C9AE-0B5E-4EAF-BFFC-397B9371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7E9A4B-A12E-44B5-ACB1-7EECDA329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E90519-18CC-4506-BA06-2F50BC652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8208-E56A-4546-947A-9A6C021BCAC5}" type="datetimeFigureOut">
              <a:rPr lang="es-MX" smtClean="0"/>
              <a:t>11/08/2023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D34A2F-0D15-4C63-AAE1-2E02CD9BB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88DF65-D6A8-4E27-A1F2-C55D4BD0D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0ADB4-619B-41B6-9B70-B7A19153B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342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92962" y="2224088"/>
            <a:ext cx="9379381" cy="1470025"/>
          </a:xfrm>
        </p:spPr>
        <p:txBody>
          <a:bodyPr>
            <a:normAutofit/>
          </a:bodyPr>
          <a:lstStyle/>
          <a:p>
            <a:r>
              <a:rPr lang="es-ES" dirty="0"/>
              <a:t>EVENTO ADVERSO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69057" y="5501638"/>
            <a:ext cx="6400800" cy="1126976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Curso de formación de Peritos en Ortopedia 2023</a:t>
            </a:r>
          </a:p>
          <a:p>
            <a:r>
              <a:rPr lang="es-ES" dirty="0"/>
              <a:t>Colegio Mexicano de Ortopedia WTC</a:t>
            </a:r>
          </a:p>
          <a:p>
            <a:r>
              <a:rPr lang="es-ES" dirty="0"/>
              <a:t>Dr. Raúl Ortiz Fernández</a:t>
            </a:r>
          </a:p>
        </p:txBody>
      </p:sp>
      <p:pic>
        <p:nvPicPr>
          <p:cNvPr id="1026" name="Picture 2" descr="C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7" y="782638"/>
            <a:ext cx="17240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895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7A6AC-A802-F975-9DE4-4268CD10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F8A365F-EB91-C5B5-4786-95CC27F1E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38917"/>
            <a:ext cx="10515600" cy="2324754"/>
          </a:xfrm>
        </p:spPr>
      </p:pic>
    </p:spTree>
    <p:extLst>
      <p:ext uri="{BB962C8B-B14F-4D97-AF65-F5344CB8AC3E}">
        <p14:creationId xmlns:p14="http://schemas.microsoft.com/office/powerpoint/2010/main" val="483246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893C0-7A73-12BB-1672-B18B7A00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2BBF544-4587-DAF5-F856-1211250B6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501" y="1825625"/>
            <a:ext cx="7694997" cy="4351338"/>
          </a:xfrm>
        </p:spPr>
      </p:pic>
    </p:spTree>
    <p:extLst>
      <p:ext uri="{BB962C8B-B14F-4D97-AF65-F5344CB8AC3E}">
        <p14:creationId xmlns:p14="http://schemas.microsoft.com/office/powerpoint/2010/main" val="264954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DAB85-6BAF-C8FF-EB8D-3412FD6D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DD7E430-A98A-7B56-C2FF-DE0C20936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92675"/>
            <a:ext cx="10515600" cy="2417238"/>
          </a:xfrm>
        </p:spPr>
      </p:pic>
    </p:spTree>
    <p:extLst>
      <p:ext uri="{BB962C8B-B14F-4D97-AF65-F5344CB8AC3E}">
        <p14:creationId xmlns:p14="http://schemas.microsoft.com/office/powerpoint/2010/main" val="721650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62CAD2-607D-4F88-949A-9B38021FC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0FEA65D-CD54-A99B-D1D7-0E1D30A6E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021" y="1825625"/>
            <a:ext cx="9333958" cy="4351338"/>
          </a:xfrm>
        </p:spPr>
      </p:pic>
    </p:spTree>
    <p:extLst>
      <p:ext uri="{BB962C8B-B14F-4D97-AF65-F5344CB8AC3E}">
        <p14:creationId xmlns:p14="http://schemas.microsoft.com/office/powerpoint/2010/main" val="1729317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97DB5-6CF2-DB39-4BB8-3A6E6CFC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F985D4E-9B0E-F521-B858-3032271FF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224" y="1825625"/>
            <a:ext cx="7099551" cy="4351338"/>
          </a:xfrm>
        </p:spPr>
      </p:pic>
    </p:spTree>
    <p:extLst>
      <p:ext uri="{BB962C8B-B14F-4D97-AF65-F5344CB8AC3E}">
        <p14:creationId xmlns:p14="http://schemas.microsoft.com/office/powerpoint/2010/main" val="49335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158EB-299E-5828-2D9D-9A0696BC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E04A44A-A9B7-1041-2069-0510E3224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5218"/>
            <a:ext cx="10515600" cy="4312152"/>
          </a:xfrm>
        </p:spPr>
      </p:pic>
    </p:spTree>
    <p:extLst>
      <p:ext uri="{BB962C8B-B14F-4D97-AF65-F5344CB8AC3E}">
        <p14:creationId xmlns:p14="http://schemas.microsoft.com/office/powerpoint/2010/main" val="2213614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473B2-FBCE-E81E-80A9-F437878E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2E8AC74-E0B0-5E46-189A-29AECFD3B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712" y="1825625"/>
            <a:ext cx="9222576" cy="4351338"/>
          </a:xfrm>
        </p:spPr>
      </p:pic>
    </p:spTree>
    <p:extLst>
      <p:ext uri="{BB962C8B-B14F-4D97-AF65-F5344CB8AC3E}">
        <p14:creationId xmlns:p14="http://schemas.microsoft.com/office/powerpoint/2010/main" val="1826226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E01C1-5134-B3F5-0F78-F556DB27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CB379BD-05DD-7B7C-5326-BAE61D346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1530" y="1825625"/>
            <a:ext cx="5668939" cy="4351338"/>
          </a:xfrm>
        </p:spPr>
      </p:pic>
    </p:spTree>
    <p:extLst>
      <p:ext uri="{BB962C8B-B14F-4D97-AF65-F5344CB8AC3E}">
        <p14:creationId xmlns:p14="http://schemas.microsoft.com/office/powerpoint/2010/main" val="4216175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95E25-4F61-BD3B-1FE7-EA9297951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5FFF038-49A6-DA61-7004-1458A47DE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769" y="1825625"/>
            <a:ext cx="8006461" cy="4351338"/>
          </a:xfrm>
        </p:spPr>
      </p:pic>
    </p:spTree>
    <p:extLst>
      <p:ext uri="{BB962C8B-B14F-4D97-AF65-F5344CB8AC3E}">
        <p14:creationId xmlns:p14="http://schemas.microsoft.com/office/powerpoint/2010/main" val="2572454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A1D90-DFDE-9B4D-1E12-D54C1184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861F6F3-669D-0E23-8849-F86099E2B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580" y="1825625"/>
            <a:ext cx="7864840" cy="4351338"/>
          </a:xfrm>
        </p:spPr>
      </p:pic>
    </p:spTree>
    <p:extLst>
      <p:ext uri="{BB962C8B-B14F-4D97-AF65-F5344CB8AC3E}">
        <p14:creationId xmlns:p14="http://schemas.microsoft.com/office/powerpoint/2010/main" val="215147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DB810-F9CB-A36F-D110-2082C38B2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F92D6FF-7C3A-DF58-E886-9ECEA1899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6730" y="1825625"/>
            <a:ext cx="6998539" cy="4351338"/>
          </a:xfrm>
        </p:spPr>
      </p:pic>
    </p:spTree>
    <p:extLst>
      <p:ext uri="{BB962C8B-B14F-4D97-AF65-F5344CB8AC3E}">
        <p14:creationId xmlns:p14="http://schemas.microsoft.com/office/powerpoint/2010/main" val="4214805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B9D63-4648-B97F-B8E7-6A676833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1B33767-5E7D-DCA2-3307-AF7F429A7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390" y="1825625"/>
            <a:ext cx="8155219" cy="4351338"/>
          </a:xfrm>
        </p:spPr>
      </p:pic>
    </p:spTree>
    <p:extLst>
      <p:ext uri="{BB962C8B-B14F-4D97-AF65-F5344CB8AC3E}">
        <p14:creationId xmlns:p14="http://schemas.microsoft.com/office/powerpoint/2010/main" val="1497759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6C3A7-DCB8-7D6B-7016-A1243111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0F1E825-00D0-DF28-BB7A-1678D76A2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093" y="1825625"/>
            <a:ext cx="7995813" cy="4351338"/>
          </a:xfrm>
        </p:spPr>
      </p:pic>
    </p:spTree>
    <p:extLst>
      <p:ext uri="{BB962C8B-B14F-4D97-AF65-F5344CB8AC3E}">
        <p14:creationId xmlns:p14="http://schemas.microsoft.com/office/powerpoint/2010/main" val="468842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ED570-CB18-72BF-7C33-F964CD03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8ABBD36-5C25-035F-882E-605D35CD6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1665" y="1825625"/>
            <a:ext cx="7868669" cy="4351338"/>
          </a:xfrm>
        </p:spPr>
      </p:pic>
    </p:spTree>
    <p:extLst>
      <p:ext uri="{BB962C8B-B14F-4D97-AF65-F5344CB8AC3E}">
        <p14:creationId xmlns:p14="http://schemas.microsoft.com/office/powerpoint/2010/main" val="2425373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C2A8-7664-F22E-776A-749B3D48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0BAC74-BFF3-5FAF-2281-C958F476D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E9BF3266-53B5-D664-D930-03A8B158C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066" y="1825625"/>
            <a:ext cx="77238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05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00F8C-4D45-8591-1B1D-277833BE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D72D821-003B-EAB5-FDBA-E656FFC5A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522" y="1825625"/>
            <a:ext cx="8154955" cy="4351338"/>
          </a:xfrm>
        </p:spPr>
      </p:pic>
    </p:spTree>
    <p:extLst>
      <p:ext uri="{BB962C8B-B14F-4D97-AF65-F5344CB8AC3E}">
        <p14:creationId xmlns:p14="http://schemas.microsoft.com/office/powerpoint/2010/main" val="204071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E1CB7-4986-032E-CB51-D464C51E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FE41692-FF89-DA56-1566-217BCE506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069" y="1825625"/>
            <a:ext cx="6899861" cy="4351338"/>
          </a:xfrm>
        </p:spPr>
      </p:pic>
    </p:spTree>
    <p:extLst>
      <p:ext uri="{BB962C8B-B14F-4D97-AF65-F5344CB8AC3E}">
        <p14:creationId xmlns:p14="http://schemas.microsoft.com/office/powerpoint/2010/main" val="250338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DE9E2-ACAC-9B71-8768-956E4BFF9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57AAD6-5464-3577-C771-A6B3F7196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6547" y="523081"/>
            <a:ext cx="7938906" cy="5811838"/>
          </a:xfrm>
        </p:spPr>
      </p:pic>
    </p:spTree>
    <p:extLst>
      <p:ext uri="{BB962C8B-B14F-4D97-AF65-F5344CB8AC3E}">
        <p14:creationId xmlns:p14="http://schemas.microsoft.com/office/powerpoint/2010/main" val="212958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F6371-DC73-0AA7-402F-A4D4C3C0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BAC8A1-F75D-547F-FB6C-8AA60031C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D1C279-73E9-0BA7-1B45-55A64D324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94183"/>
            <a:ext cx="7772400" cy="30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72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28489-F068-5EEB-08C5-FDAD8FA6E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0809A44-A304-0051-5054-8DA7175F2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2446" y="1825625"/>
            <a:ext cx="7947108" cy="4351338"/>
          </a:xfrm>
        </p:spPr>
      </p:pic>
    </p:spTree>
    <p:extLst>
      <p:ext uri="{BB962C8B-B14F-4D97-AF65-F5344CB8AC3E}">
        <p14:creationId xmlns:p14="http://schemas.microsoft.com/office/powerpoint/2010/main" val="377352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D42DA5-7DEC-DF8A-DB5C-2DEBBDCF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C276493-7045-139F-8908-7C7F8477F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446" y="1825625"/>
            <a:ext cx="7379107" cy="4351338"/>
          </a:xfrm>
        </p:spPr>
      </p:pic>
    </p:spTree>
    <p:extLst>
      <p:ext uri="{BB962C8B-B14F-4D97-AF65-F5344CB8AC3E}">
        <p14:creationId xmlns:p14="http://schemas.microsoft.com/office/powerpoint/2010/main" val="256271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5FB5C-B37C-D00A-2B2E-4EA3CF7F2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3070686-E24B-1520-C7EE-57606A328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532" y="1825625"/>
            <a:ext cx="8152935" cy="4351338"/>
          </a:xfrm>
        </p:spPr>
      </p:pic>
    </p:spTree>
    <p:extLst>
      <p:ext uri="{BB962C8B-B14F-4D97-AF65-F5344CB8AC3E}">
        <p14:creationId xmlns:p14="http://schemas.microsoft.com/office/powerpoint/2010/main" val="56665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B2B6A-C172-ACF7-689E-BCEA9881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B5BFBB2-3BBF-DF7F-CA75-DABE79F93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9889" y="1825625"/>
            <a:ext cx="7592221" cy="4351338"/>
          </a:xfrm>
        </p:spPr>
      </p:pic>
    </p:spTree>
    <p:extLst>
      <p:ext uri="{BB962C8B-B14F-4D97-AF65-F5344CB8AC3E}">
        <p14:creationId xmlns:p14="http://schemas.microsoft.com/office/powerpoint/2010/main" val="1961939600"/>
      </p:ext>
    </p:extLst>
  </p:cSld>
  <p:clrMapOvr>
    <a:masterClrMapping/>
  </p:clrMapOvr>
</p:sld>
</file>

<file path=ppt/theme/theme1.xml><?xml version="1.0" encoding="utf-8"?>
<a:theme xmlns:a="http://schemas.openxmlformats.org/drawingml/2006/main" name="1_Presentación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C77F419-C9A3-4872-96D5-E9580E17A20B}" vid="{3CD459FC-226D-45B1-A7FA-50283A3B7D93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20</Words>
  <Application>Microsoft Office PowerPoint</Application>
  <PresentationFormat>Panorámica</PresentationFormat>
  <Paragraphs>4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1_Presentación1</vt:lpstr>
      <vt:lpstr>EVENTO ADVERSO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RJ Lemus</dc:creator>
  <cp:keywords/>
  <dc:description/>
  <cp:lastModifiedBy>Dr. Raúl Ortiz Fernández</cp:lastModifiedBy>
  <cp:revision>26</cp:revision>
  <dcterms:created xsi:type="dcterms:W3CDTF">2019-07-26T19:26:07Z</dcterms:created>
  <dcterms:modified xsi:type="dcterms:W3CDTF">2023-08-11T13:07:00Z</dcterms:modified>
  <cp:category/>
</cp:coreProperties>
</file>